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8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E19AF-3C3A-4793-850F-E105B4DA5B3E}" type="datetimeFigureOut">
              <a:rPr lang="nl-BE" smtClean="0"/>
              <a:pPr/>
              <a:t>17/10/2013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4456A-D06C-4FCF-AB9D-ACB1A7BA7302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file:///C:\Users\Lot\Documents\GIP\ratios%20Indupol%202013%202014%20lot%20van%20zwol.xls!horizontale%20en%20verticale%20BAL&amp;RR!%5bratios%20Indupol%202013%202014%20lot%20van%20zwol.xls%5dhorizontale%20en%20verticale%20BAL&amp;RR%20Grafiek%20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file:///C:\Users\Lot\Documents\GIP\ratios%20Indupol%202013%202014%20lot%20van%20zwol.xls!horizontale%20en%20verticale%20BAL&amp;RR!%5bratios%20Indupol%202013%202014%20lot%20van%20zwol.xls%5dhorizontale%20en%20verticale%20BAL&amp;RR%20Grafiek%20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Indupol International NV</a:t>
            </a:r>
            <a:endParaRPr lang="nl-BE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47664" y="1196752"/>
            <a:ext cx="6400800" cy="1752600"/>
          </a:xfrm>
        </p:spPr>
        <p:txBody>
          <a:bodyPr/>
          <a:lstStyle/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Lot van Zwol</a:t>
            </a:r>
            <a:endParaRPr lang="nl-B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Doelgroep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B2B</a:t>
            </a:r>
          </a:p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Ruim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assortiment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Andere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sectoren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2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  <p:pic>
        <p:nvPicPr>
          <p:cNvPr id="19458" name="Picture 2" descr="header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988840"/>
            <a:ext cx="5040560" cy="1228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Ondernemingsvorm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NV</a:t>
            </a:r>
          </a:p>
          <a:p>
            <a:r>
              <a:rPr lang="nl-BE" smtClean="0">
                <a:solidFill>
                  <a:schemeClr val="tx2">
                    <a:lumMod val="75000"/>
                  </a:schemeClr>
                </a:solidFill>
              </a:rPr>
              <a:t>61 500,00 </a:t>
            </a:r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euro</a:t>
            </a: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Voordelen</a:t>
            </a: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Nadelen</a:t>
            </a: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Hoge kapitaalbehoefte</a:t>
            </a: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2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EINDE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10" name="AutoShape 2" descr="data:image/jpeg;base64,/9j/4AAQSkZJRgABAQAAAQABAAD/2wCEAAkGBhASEBQQEBAQEBAPEBAQEBAPEA8QDw8QFRAVFBQUFBIXHCYeFxkjGhISHy8gIycpLSwsFR4xNTAqNSYrLCkBCQoKDgwOGA8PFyklHxwsKSksKSkpKSkvKSksKSwsLCwsLSwsKSkpKSw1KSkpKS4sLCwpLCkvKSksLCksKS4sKf/AABEIAOEA4QMBIgACEQEDEQH/xAAcAAEAAQUBAQAAAAAAAAAAAAAABgECAwUHBAj/xAA7EAACAQIEAwUFBgUEAwAAAAAAAQIDEQQFITESQVEGIjJhcQcTgZGhI0JSYtHwFDNysfFzgqLBQ1Nj/8QAGQEBAAMBAQAAAAAAAAAAAAAAAAECAwUE/8QAJREBAQADAAIBAwQDAAAAAAAAAAECAxEhMQQSQVEFMmGRE0KB/9oADAMBAAIRAxEAPwDuIAAAAAAAAAAAAAAAAFxcABcAAAAAAAAAAAAAAAAAAAAAAAAAAAAAAAFJPQinart/h8HxQT97iIr+TB24bpNcc7Wh9b66MtjjcrzGCUynb9t/RHhxefYak0quIoUnJXiqtWnTur2uuKSuuRw/PvaBj8TeMq3uqd7qnh70o6WaTnfiktL7/oolOHOyu93bU92HwbfOV/ryr9T6Eq+03KoycXjKd4tp8Ma0o36KUYNP4Mz4bt/ls48ccbhVG7X2taFGV1+Sq4y+h821Y/2t++h5nE2nwMb/ALVH1PrWjjIzSlCUZxklKMoPijJdbozqR8hUMTUpPipTnSk1ZypTlTk10bi02iTZR7Vs1w/CliPfQi/BiIKreKikk5eNJWvpLXmZ5fp+U/bekzfTCkLnJMg9vOHnaOMoyw8u6nUp8VWl927ktJw3nspaLdnSMoz2hiIOeHr0q8Fa7pTjPhfDGVpWbadpR3s9dkeLPTnr/dFpZW0BjVQv4jJKoKFQAAAAAAAAAAAAAAAAAAAFrZcaftDi5RpuFNtTmrcS3gub9ScZ28L4R3tv2xcFLD4WX2m1SrHT3f5Yv8T68vU5RiqLbbbcm3duTbk3zbb1b8yW4/AW5df1evO7NHiqHkdrRhjhOYsrl1oKkDzTibLEUTxVInoHhrbHlnE9teJ5Zo0iK8lQwyR6ahgmXQwyPRl2Z1qFRVaFWdGorWnTk4vfm1uvJ3XkYJIsZayXxR2nsX7bYTcaOYRjSk+FLERuqTf/ANI/+P8Aq1XkjrOGxkZRUoyUoySalF3jJPmmtHy+Z8csnPYH2oVsC40Kt6uE49nrUoJ7+7f4dbuPytdp8z5Hwp+7X/S8y/L6XjMuRqsHmEZpSjJSTScZRlGUZJ3s009U7XT5nvp1bnHssaM4KJlSAAAAAAAAAAAAAAAABSTPNiMKpJt6tmepC6t1Oe4ntdisHXnhq/29OL7k21Gt7t+F8W0tOupphhcvStZs9wqV7eZDcbQa5bm/zDPqdZNwle/J+Jeq5Ebxld9baHV0yyeWVrS4qDNbWNjiqrZrcRM9UWeOoeaobLC5dUrS4YR2txPlFebN1S7H0rd+pUk+sXGMfqmLnMfFQhc0YZom2J7FU5L7OpOMvzcM0/klYjGb5JWw8u/G8Pu1I6wkr/Rl8NmOXqnGqkzGzLIxM2QtZYnqXFrJHTfZL23lTmsBWd4Scp0G5S7kuFN0rXtaSi7dH62O24LGJpanyPh68oTjOLcZQkpRadmpJ3TT63R9Ddj+0ixFCnW5zjeS2SmtJ2/3cS+COV8zRJfqn3Xxro9KZlTNXgsTexsoSOTlONF4KFSoAAAAAAAAAAAAAKEP9oHZ6VenGrSg5VaTs1G15U3vvvwvWy11JgyyaLYZXG9g4JKEoy4WpRlF2aaalF9Lci2q21a/zOw512foYhWq01KVrKa0qL0kt/R6fHUgOcdi6tK7pP3sFyelVeTXM6evfMv4Z2INjYtXuvjbT5njp05Tkoxs3J2W1nz+RIp09WpLVeKLWq+BTL8JTjV4krNppc1G7u2vU9U2eEce7A4NUqaguSu3zlJ7t/29DOVM+Hwcpeh5rfvUvPcwY3Bxq05UpJOM42b3s+T+DN7DJTXZ7SjhqM60pKKjF8Kk/HO3dglzd7adNRjl2+CuNy3/AGvV/OxjbLnL/HTb9DHJnWiihayrZRki1HR/ZhmdoVKd/BUjKN3racdrcknD/kc4Jd7Of5tX/TivP+YtjHfjLhUx3jKMbdLXoSbDT0OfZFir29SbZfU0OBtx5WsbVFSyDLzzpAAAAAAAAAAAAAAtaLgBgq0zX4nD35am2aMNSmWxvEIbm/Z+FXxQXFyktJIiGP7M1qbbh9ol08a9UdXrYcjufZ1g8Ir4mtCm34Yayqy9Ka7zXnZerPVr23vJ5RYh2T4V1pbeFXktmne1nclVDAwhHim4wgrLik4xhv1dtd/kzn+d+1h3lHB0VTTWlasoupv4lTXd22vd/HQgua5zXxMuPEVZ1JWStJ92K6RirKK52SR7Jozz83wr11fO/aZgKCcaF8XW1Vqd40U7LV1GtVv4VL1RyrtL2oxGNqKdVxUY3VOnTuqcE3urt3lbTi3t5Gtk/wB+mximz1atGOvzEWsUomNmZssaPV1VhZRl0kWEwEie+zzDWpVZ6d6pGC692Lv8O+vkyC0oNtJJtvRJJtvlouZ1nJMu9xQhR+9FXn/W9ZfW55/kZcx5+Uxv8nn3/qT7LKmiOfZT4ye5Tsjj7o0jfUnoXospbF6PHVlQAQAAAAAAAAAAAAAAY6s0ld7a+St6l7Zyf2ydvJUr5dRterSviZ7yjTk9Ka5JySd3vwy0te5pq13Zl9MRbx5e3XtgV3h8uf4oVMVZNONrJ0EnvrdTfTRM5TWxU5ydSpKU6k23KcpOUpNu7cpPV6nn4hJnf16cdU5jP+s/ftfOpf8Ae5hbEmWGoo5GOUi9ltiTjGyjZc4lti0V4tkY7anrwuCqVZKNKEpyfKKbsureyXmyZ5D2IjBqpiWpTVmqS1jBp6cT+8Vy2TE48/Y7s07rE1o6b0oyum3/AOx9PJEzX/RURjd2XM5+edyvVm0ySjeV/MnmWU7JEZyTBOyJjgqdkeHdkvHup7FyCRU8iwAAAAAAAAAAAAAAFGB4c5zKFDD1a878FGlOpLhV5NRjdpebtY+U83zapia9XEVnepWqSnPW6Te0U7bRiox9Io7x7ZIYqWXunh6XvITnB4h3V40oyjJWi97zUHvooPqfPVaEou04yi+k1wu3LTodf9P1zly+/pnmvUijkY1PQHTV6q5C5YXshMUKN/p57X0NvkvZqriHxfy6Ss+OSfe/oX3ia5d2dw9HWELz078+9K9tWk9I38jLPZMUoJl/Z3E1tY02oad6b93H6+L4Eky/sDTjaWIm6j17ke5B9Lt6slVwjz5bsr6GHC4KnSjwU4Rpx3tFcN316ma5Qy0sPKWyMb/IxpfE2+VZa27tGTLsme71ZKcvy21tDHPZxMjJluEskb2jAx0MPY9MYniyvV1UVAKAAAAAAAAAAAAAAGOrVUU3JpJXbb0SSTbbfLZmQgXtjzz+HyyrBO08U/4aCtF92SvVbT1soKorrZyiWwxueUxn3Epxc4VKf44Tja61jKMlo01o0076HGc8ylU6kqM4xlFO8VJXUoPZ9eq+DOeZN2qxmEkpYevUp2k5OF+Ki5Npu9J9134VfQkNb2lTxHD/ABdNXhG3vKD4HLRu8qcnwt3SV04+SZ1sPi7NV8XsZ/V1XE9laMr8HFTbv4XePloaPFdl68LtRVRJaOnv591kowud4ep4KsU392f2cm7LbitfV203tse6UNdrP8yal8nqb/5MsUOZ1IuLs001yaaf1NlkWVvEVo09oq85ve0F4vmnb4roTXEYWFRWqRjNfmSdvR7jJMro0ZycI2dS29na19Fps76+iL3b2Db0qUYxUYRUYxSSitorkv7F5RszYbCym9tDx2pYkumvoeijgJy8jd4DJF0N5hcoS5GV2yeluI5hMiu9dTdYLJUjfUcvS5HrpYZLkebLb1PGvwuXJGyo0EjNGkjIkY3KpUSKlQVAAAAAAAAAAAAAAAAFJM+ffbv2h99jYYSPE44OClLo6tVRlorcocOvWTXI7vmWKjTpzqzkowpwlObk4xXDGLbvKWi9T5BzjMZV8RWrz8VerUqy0S1nJy1S0W50f0/V9Wdy/CuVeS5XiLbhs7nGSt/31Nhgs8xFPSFSVrWUHaUPhFmtFyLjL7EvwvbPlVp9e9Sez0teMuVuIlNCEpQjVjGXDJKcdLSt0cXzObZNgnWrU6Vnac0paPSG8tttFI7RldnLhfqvLTVL0seHfzD0tPKzLcL7zXlpy580SrLcrXToXZfglpa3w5khweGsc3Zs6vItwuBS5Hup0F0MlOmZbHltWWqmXJFQVAAAAAAAAAAAAAAAAAAAClypawOee2vP/cZbKnFtTxco0VbiX2a79XWzXhio2utJvofNrO4e3Ps/iq1WhWhKMqEKbgqT7rjVcm5O9rPiXAkr/de19eL4vA1abaqQlDW3eTt89md74Ek1+/NZZe3nAB0FQAICYez7L71KlZr+XH3cXbaUvF8bK3+9k+ozakmt+JWNN2Yy73OFpwatOSVSejT45LS9+fDZeqfQ3eEXfRy9uXcrV4neVyTJBhokcyeOnyJLh0cvZ7Xj0oqURUxSAAAAAAAAAAAAAAAAAAAAABZNl5bJAaDtJl6r0Z0n95d1/hkr2l8P+zkFehZuE47NqUZaq60eh27G0rohOfdmITm5pyjJtXa2fm0e34+zniq2OWY7srhpptKVOWrvTd09NLxei+Bo8Z2NrR1pyjUWuifDJ69GdFxWTVINrSS+X0PA4tb6PzOjjtynqqccvxOEnTfDUhKD/Mrf5PXkWX++xFOna6lJOX9Ee9L/AIp/M6DWowkuGcYyXSUeL++xhyzKaFKt72EeBuMoWT7i4pJ3ty6Gt39lRxvrdNOi5Lb9Pq+p7cro3lc8a3sSDIsFszwZ3kWiT5TQ0Xob+ijX5fS0Rs4I52d7Wi4qAUAAAAAAAAAAAAAAAAAAAAAAKNFQBhq07mtxWBTNu0WOmWl4Ini8nT/waTG9n0+R0Gph0+R5KuBXQ2x22K8cvxPZxra6+q+Rr6uU1Y/db81+h1Orli6HmllC6G83nEGyXDupLVO8fFdNO5N8swNraHooZWk721fO2ptMPhUjLbt76JGbDU7JHqRbTiXnmqwACAAAAAAAAAAAAAAAAAAAAAAAAAAAFCnCXADFKiWe4M4AwqiZIwLgASKgAAAAAAAAA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10" name="Afbeelding 9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708920"/>
            <a:ext cx="4342808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Inhoudstafel</a:t>
            </a:r>
            <a:endParaRPr lang="nl-BE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nl-BE" dirty="0" err="1" smtClean="0">
                <a:solidFill>
                  <a:schemeClr val="tx2">
                    <a:lumMod val="75000"/>
                  </a:schemeClr>
                </a:solidFill>
              </a:rPr>
              <a:t>Presentation</a:t>
            </a:r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nl-BE" dirty="0" err="1" smtClean="0">
                <a:solidFill>
                  <a:schemeClr val="tx2">
                    <a:lumMod val="75000"/>
                  </a:schemeClr>
                </a:solidFill>
              </a:rPr>
              <a:t>mission</a:t>
            </a:r>
            <a:endParaRPr lang="nl-BE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Economisch belang</a:t>
            </a: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Activiteiten</a:t>
            </a:r>
          </a:p>
          <a:p>
            <a:r>
              <a:rPr lang="nl-BE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roducten</a:t>
            </a: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Doelgroep</a:t>
            </a: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Ondernemingsvorm</a:t>
            </a:r>
          </a:p>
          <a:p>
            <a:pPr>
              <a:buNone/>
            </a:pPr>
            <a:endParaRPr lang="nl-BE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2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tx2">
                    <a:lumMod val="75000"/>
                  </a:schemeClr>
                </a:solidFill>
              </a:rPr>
              <a:t>Presentation Indupol International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Family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Bussiness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Industrial Polyester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2 sites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1970 Eindhoven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‘80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1996 Slovakia</a:t>
            </a: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2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  <p:pic>
        <p:nvPicPr>
          <p:cNvPr id="24578" name="Picture 2" descr="arendon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268760"/>
            <a:ext cx="3816424" cy="1996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0" name="Picture 4" descr="location-ilav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501008"/>
            <a:ext cx="4779318" cy="1512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La mission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Produits de qualité</a:t>
            </a:r>
          </a:p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ISO ( 1997)</a:t>
            </a:r>
          </a:p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Secteur ferroviaire</a:t>
            </a:r>
          </a:p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Panneaux solaires</a:t>
            </a: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2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  <p:pic>
        <p:nvPicPr>
          <p:cNvPr id="23554" name="Picture 2" descr="solar panels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780928"/>
            <a:ext cx="4380409" cy="1817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Economisch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belang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95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personen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(64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vol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Mannen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(65)</a:t>
            </a:r>
          </a:p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Arbeiders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Bedienden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(7)</a:t>
            </a:r>
          </a:p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Fabriekswerk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2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Economisch belang</a:t>
            </a:r>
            <a:endParaRPr lang="nl-BE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3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19672" y="1556792"/>
          <a:ext cx="5984113" cy="3600400"/>
        </p:xfrm>
        <a:graphic>
          <a:graphicData uri="http://schemas.openxmlformats.org/presentationml/2006/ole">
            <p:oleObj spid="_x0000_s3075" name="Worksheet" r:id="rId4" imgW="4591179" imgH="2762370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Economisch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belang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3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619672" y="1556792"/>
          <a:ext cx="6168602" cy="3528392"/>
        </p:xfrm>
        <a:graphic>
          <a:graphicData uri="http://schemas.openxmlformats.org/presentationml/2006/ole">
            <p:oleObj spid="_x0000_s4099" name="Worksheet" r:id="rId4" imgW="4829167" imgH="2762370" progId="Excel.Shee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Activiteiten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Klant</a:t>
            </a: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Gespecialiseerde departementen</a:t>
            </a: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Grote controles</a:t>
            </a:r>
          </a:p>
          <a:p>
            <a:r>
              <a:rPr lang="nl-BE" dirty="0" err="1" smtClean="0">
                <a:solidFill>
                  <a:schemeClr val="tx2">
                    <a:lumMod val="75000"/>
                  </a:schemeClr>
                </a:solidFill>
              </a:rPr>
              <a:t>OEM-leverancier</a:t>
            </a:r>
            <a:endParaRPr lang="nl-BE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l-BE" dirty="0" smtClean="0">
                <a:solidFill>
                  <a:schemeClr val="tx2">
                    <a:lumMod val="75000"/>
                  </a:schemeClr>
                </a:solidFill>
              </a:rPr>
              <a:t>Vaste structuur</a:t>
            </a: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2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Producten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 descr="C:\Users\Lot\Documents\GIP\logo.jpg"/>
          <p:cNvPicPr>
            <a:picLocks noChangeAspect="1" noChangeArrowheads="1"/>
          </p:cNvPicPr>
          <p:nvPr/>
        </p:nvPicPr>
        <p:blipFill>
          <a:blip r:embed="rId2" cstate="print"/>
          <a:srcRect t="24459" b="9153"/>
          <a:stretch>
            <a:fillRect/>
          </a:stretch>
        </p:blipFill>
        <p:spPr bwMode="auto">
          <a:xfrm>
            <a:off x="0" y="5489848"/>
            <a:ext cx="9036496" cy="1368152"/>
          </a:xfrm>
          <a:prstGeom prst="rect">
            <a:avLst/>
          </a:prstGeom>
          <a:noFill/>
        </p:spPr>
      </p:pic>
      <p:pic>
        <p:nvPicPr>
          <p:cNvPr id="20482" name="Picture 2" descr="Aart kok Zambezi"/>
          <p:cNvPicPr>
            <a:picLocks noChangeAspect="1" noChangeArrowheads="1"/>
          </p:cNvPicPr>
          <p:nvPr/>
        </p:nvPicPr>
        <p:blipFill>
          <a:blip r:embed="rId3" cstate="print"/>
          <a:srcRect b="34481"/>
          <a:stretch>
            <a:fillRect/>
          </a:stretch>
        </p:blipFill>
        <p:spPr bwMode="auto">
          <a:xfrm>
            <a:off x="323528" y="476672"/>
            <a:ext cx="2857500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4" name="Picture 4" descr="Gallery traffic sign"/>
          <p:cNvPicPr>
            <a:picLocks noChangeAspect="1" noChangeArrowheads="1"/>
          </p:cNvPicPr>
          <p:nvPr/>
        </p:nvPicPr>
        <p:blipFill>
          <a:blip r:embed="rId4" cstate="print"/>
          <a:srcRect b="40707"/>
          <a:stretch>
            <a:fillRect/>
          </a:stretch>
        </p:blipFill>
        <p:spPr bwMode="auto">
          <a:xfrm>
            <a:off x="6084168" y="3429000"/>
            <a:ext cx="2857500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6" name="Picture 6" descr="gallery daf"/>
          <p:cNvPicPr>
            <a:picLocks noChangeAspect="1" noChangeArrowheads="1"/>
          </p:cNvPicPr>
          <p:nvPr/>
        </p:nvPicPr>
        <p:blipFill>
          <a:blip r:embed="rId5" cstate="print"/>
          <a:srcRect b="32155"/>
          <a:stretch>
            <a:fillRect/>
          </a:stretch>
        </p:blipFill>
        <p:spPr bwMode="auto">
          <a:xfrm>
            <a:off x="0" y="3429000"/>
            <a:ext cx="2857500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8" name="Picture 8" descr="gallery tram"/>
          <p:cNvPicPr>
            <a:picLocks noChangeAspect="1" noChangeArrowheads="1"/>
          </p:cNvPicPr>
          <p:nvPr/>
        </p:nvPicPr>
        <p:blipFill>
          <a:blip r:embed="rId6" cstate="print"/>
          <a:srcRect b="34345"/>
          <a:stretch>
            <a:fillRect/>
          </a:stretch>
        </p:blipFill>
        <p:spPr bwMode="auto">
          <a:xfrm>
            <a:off x="6084168" y="188640"/>
            <a:ext cx="2857500" cy="1844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90" name="Picture 10" descr="gallery man"/>
          <p:cNvPicPr>
            <a:picLocks noChangeAspect="1" noChangeArrowheads="1"/>
          </p:cNvPicPr>
          <p:nvPr/>
        </p:nvPicPr>
        <p:blipFill>
          <a:blip r:embed="rId7" cstate="print"/>
          <a:srcRect b="33159"/>
          <a:stretch>
            <a:fillRect/>
          </a:stretch>
        </p:blipFill>
        <p:spPr bwMode="auto">
          <a:xfrm>
            <a:off x="3131840" y="2132856"/>
            <a:ext cx="2857500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hema">
  <a:themeElements>
    <a:clrScheme name="Indupol">
      <a:dk1>
        <a:srgbClr val="E36C09"/>
      </a:dk1>
      <a:lt1>
        <a:srgbClr val="E36C09"/>
      </a:lt1>
      <a:dk2>
        <a:srgbClr val="17365D"/>
      </a:dk2>
      <a:lt2>
        <a:srgbClr val="17365D"/>
      </a:lt2>
      <a:accent1>
        <a:srgbClr val="E36C09"/>
      </a:accent1>
      <a:accent2>
        <a:srgbClr val="E36C09"/>
      </a:accent2>
      <a:accent3>
        <a:srgbClr val="E36C09"/>
      </a:accent3>
      <a:accent4>
        <a:srgbClr val="E36C09"/>
      </a:accent4>
      <a:accent5>
        <a:srgbClr val="E36C09"/>
      </a:accent5>
      <a:accent6>
        <a:srgbClr val="E36C09"/>
      </a:accent6>
      <a:hlink>
        <a:srgbClr val="E36C09"/>
      </a:hlink>
      <a:folHlink>
        <a:srgbClr val="E36C09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92</Words>
  <Application>Microsoft Office PowerPoint</Application>
  <PresentationFormat>Diavoorstelling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Koppelingen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Office-thema</vt:lpstr>
      <vt:lpstr>C:\Users\Lot\Documents\GIP\ratios Indupol 2013 2014 lot van zwol.xls!horizontale en verticale BAL&amp;RR![ratios Indupol 2013 2014 lot van zwol.xls]horizontale en verticale BAL&amp;RR Grafiek 5</vt:lpstr>
      <vt:lpstr>C:\Users\Lot\Documents\GIP\ratios Indupol 2013 2014 lot van zwol.xls!horizontale en verticale BAL&amp;RR![ratios Indupol 2013 2014 lot van zwol.xls]horizontale en verticale BAL&amp;RR Grafiek 7</vt:lpstr>
      <vt:lpstr>Indupol International NV</vt:lpstr>
      <vt:lpstr>Inhoudstafel</vt:lpstr>
      <vt:lpstr>Presentation Indupol International</vt:lpstr>
      <vt:lpstr>La mission</vt:lpstr>
      <vt:lpstr>Economisch belang</vt:lpstr>
      <vt:lpstr>Economisch belang</vt:lpstr>
      <vt:lpstr>Economisch belang</vt:lpstr>
      <vt:lpstr>Activiteiten</vt:lpstr>
      <vt:lpstr>Producten</vt:lpstr>
      <vt:lpstr>Doelgroep</vt:lpstr>
      <vt:lpstr>Ondernemingsvorm</vt:lpstr>
      <vt:lpstr>EINDE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Indupol International NV</dc:title>
  <dc:creator>Lot</dc:creator>
  <cp:lastModifiedBy>Lot</cp:lastModifiedBy>
  <cp:revision>18</cp:revision>
  <dcterms:created xsi:type="dcterms:W3CDTF">2013-10-09T16:28:40Z</dcterms:created>
  <dcterms:modified xsi:type="dcterms:W3CDTF">2013-10-17T13:55:44Z</dcterms:modified>
</cp:coreProperties>
</file>